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9144000" cy="5143500"/>
  <p:notesSz cx="5143500" cy="9144000"/>
  <p:embeddedFontLst>
    <p:embeddedFont>
      <p:font typeface="Inter"/>
      <p:regular r:id="rId32"/>
      <p:bold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openxmlformats.org/officeDocument/2006/relationships/font" Target="fonts/Inter-regular.fntdata"/><Relationship Id="rId33" Type="http://schemas.openxmlformats.org/officeDocument/2006/relationships/font" Target="fonts/Inter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151db676-9269-4491-bce2-58988eb3a53e&amp;utm_term=PDF-PPTX-lastslide&amp;ad_group=last_slide" TargetMode="External"/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7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sv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151db676-9269-4491-bce2-58988eb3a53e&amp;utm_term=PDF-PPTX-lastslide&amp;ad_group=last_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837" y="1131553"/>
            <a:ext cx="8229600" cy="548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20"/>
              </a:lnSpc>
            </a:pPr>
            <a:r>
              <a:rPr lang="en-US" sz="36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TERABOX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76884" y="1633818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become the Top on Movie Sites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6884" y="2343371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Director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6884" y="2584157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476884" y="2879432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&amp; Styling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6884" y="3174707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손연희, 김서하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6884" y="3469982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&amp; Action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76884" y="3765257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백성연, 진병만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6884" y="2095721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Introduce Team &amp; Role</a:t>
            </a:r>
            <a:endParaRPr lang="en-US" sz="1200" dirty="0"/>
          </a:p>
        </p:txBody>
      </p:sp>
      <p:pic>
        <p:nvPicPr>
          <p:cNvPr id="12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4ede07e-16d2-4f4f-92c2-e8ae668a139c?pitch-bytes=11172242&amp;pitch-content-type=image%2Fpng">    </p:cNvPr>
          <p:cNvPicPr>
            <a:picLocks noChangeAspect="1"/>
          </p:cNvPicPr>
          <p:nvPr/>
        </p:nvPicPr>
        <p:blipFill>
          <a:blip r:embed="rId1"/>
          <a:srcRect l="0" r="0" t="30683" b="0"/>
          <a:stretch/>
        </p:blipFill>
        <p:spPr>
          <a:xfrm>
            <a:off x="-6504552" y="-1236"/>
            <a:ext cx="10795732" cy="514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871976" y="1414475"/>
            <a:ext cx="4572000" cy="73134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 / 영화리뷰/ 문의를 위해서 로그인하는 화면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SNS 를 이용한 로그인 기능은 제외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아이디 / 비밀번호를 찾을 수 있는 화면 구현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871659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로그인 / 아이디 / 비밀번호 찾기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871976" y="1137293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54600a95-5865-4717-acec-28a6d838517b?pitch-bytes=180101&amp;pitch-content-type=image%2Fjpe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73458" y="2234223"/>
            <a:ext cx="3085466" cy="2800489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0e6a7839-d26f-4158-98ab-16bb5b7004a0?pitch-bytes=151716&amp;pitch-content-type=image%2Fjpeg">    </p:cNvPr>
          <p:cNvPicPr>
            <a:picLocks noChangeAspect="1"/>
          </p:cNvPicPr>
          <p:nvPr/>
        </p:nvPicPr>
        <p:blipFill>
          <a:blip r:embed="rId3"/>
          <a:srcRect l="25032" r="25046" t="25979" b="26086"/>
          <a:stretch/>
        </p:blipFill>
        <p:spPr>
          <a:xfrm>
            <a:off x="473458" y="111152"/>
            <a:ext cx="3085467" cy="210679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871659" y="806772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김서하</a:t>
            </a:r>
            <a:endParaRPr lang="en-US" sz="1800" dirty="0"/>
          </a:p>
        </p:txBody>
      </p:sp>
      <p:pic>
        <p:nvPicPr>
          <p:cNvPr id="10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f6b51d8-7d58-4d21-8c6c-ebf6f532592e?pitch-bytes=6891914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003" y="0"/>
            <a:ext cx="4571915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63103" y="1373896"/>
            <a:ext cx="45720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회원가입을 위한 페이지 총 네 단계로 구성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중복 사용자를 확인하는 확인단계후 계정을 생성하는 단계로 넘어간다.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662786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회원가입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663103" y="1133799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11dcf583-d24f-4ab5-aa78-b4b172c18e4b?pitch-bytes=42300&amp;pitch-content-type=image%2Fpng">    </p:cNvPr>
          <p:cNvPicPr>
            <a:picLocks noChangeAspect="1"/>
          </p:cNvPicPr>
          <p:nvPr/>
        </p:nvPicPr>
        <p:blipFill>
          <a:blip r:embed="rId2"/>
          <a:srcRect l="16879" r="16277" t="3942" b="9460"/>
          <a:stretch/>
        </p:blipFill>
        <p:spPr>
          <a:xfrm>
            <a:off x="226559" y="476250"/>
            <a:ext cx="4132717" cy="3870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62786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800" dirty="0"/>
          </a:p>
        </p:txBody>
      </p:sp>
      <p:pic>
        <p:nvPicPr>
          <p:cNvPr id="9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98272bd-f704-4884-9c16-ade76b323d1c?pitch-bytes=1622430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663475" y="-1236"/>
            <a:ext cx="6097537" cy="51438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567" y="1344866"/>
            <a:ext cx="4572000" cy="73134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영화의 목록을 보여주는 페이지.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상영 예정작, 개봉작만을 선택해서 조회할 수 있다.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 페이지, 영화 상세 페이지로 이동할 수 있다.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76567" y="1104523"/>
            <a:ext cx="27432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6fee41ac-2f55-4549-9434-900c7d826c78?pitch-bytes=174955&amp;pitch-content-type=image%2Fpng">    </p:cNvPr>
          <p:cNvPicPr>
            <a:picLocks noChangeAspect="1"/>
          </p:cNvPicPr>
          <p:nvPr/>
        </p:nvPicPr>
        <p:blipFill>
          <a:blip r:embed="rId2"/>
          <a:srcRect l="8566" r="8566" t="0" b="0"/>
          <a:stretch/>
        </p:blipFill>
        <p:spPr>
          <a:xfrm>
            <a:off x="5176165" y="477367"/>
            <a:ext cx="3494503" cy="41906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6250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진병만</a:t>
            </a:r>
            <a:endParaRPr lang="en-US" sz="1800" dirty="0"/>
          </a:p>
        </p:txBody>
      </p:sp>
      <p:pic>
        <p:nvPicPr>
          <p:cNvPr id="9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98272bd-f704-4884-9c16-ade76b323d1c?pitch-bytes=1622430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63058" y="-1236"/>
            <a:ext cx="6097537" cy="51438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567" y="1351198"/>
            <a:ext cx="4572000" cy="97512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메인화면에서 영화 포스터를 선택하면 이동하는 페이지.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관람평과 스틸컷을 볼 수 있다.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상세 페이지에서는 실제 관람후기를 작성할수 있는 실관람평과, 무비포스트가 있다.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- 상세 페이지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76567" y="1104523"/>
            <a:ext cx="36576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39a8c3cf-22bf-4b17-84d5-6241152b4a71?pitch-bytes=385931&amp;pitch-content-type=image%2Fjpe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49771" y="3156"/>
            <a:ext cx="2616612" cy="51423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6250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진병만</a:t>
            </a:r>
            <a:endParaRPr lang="en-US" sz="1800" dirty="0"/>
          </a:p>
        </p:txBody>
      </p:sp>
      <p:pic>
        <p:nvPicPr>
          <p:cNvPr id="9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88991" y="1351507"/>
            <a:ext cx="3657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예매 첫번째 화면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희망하는 영화와 극장을 선택하면 상영시간을 볼수 있지만 예매는 한개만 선택하여 예매를 진행하도록 한다.</a:t>
            </a:r>
            <a:endParaRPr lang="en-US" sz="1200" dirty="0"/>
          </a:p>
          <a:p>
            <a:pPr algn="l">
              <a:lnSpc>
                <a:spcPts val="192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5988674" y="421761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예매-영화/날짜 선택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5988991" y="1106555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378e4d6e-d71a-49e3-89a1-1a097319580a?pitch-bytes=368002&amp;pitch-content-type=image%2Fjpeg">    </p:cNvPr>
          <p:cNvPicPr>
            <a:picLocks noChangeAspect="1"/>
          </p:cNvPicPr>
          <p:nvPr/>
        </p:nvPicPr>
        <p:blipFill>
          <a:blip r:embed="rId1"/>
          <a:srcRect l="7006" r="7006" t="0" b="0"/>
          <a:stretch/>
        </p:blipFill>
        <p:spPr>
          <a:xfrm>
            <a:off x="-57" y="172547"/>
            <a:ext cx="5820256" cy="47966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88674" y="616646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</a:t>
            </a:r>
            <a:endParaRPr lang="en-US" sz="180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61534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 - 극장선택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ed9e164d-15a3-4b9a-b56a-ef6f6140caf6?pitch-bytes=318759&amp;pitch-content-type=image%2Fjpeg">    </p:cNvPr>
          <p:cNvPicPr>
            <a:picLocks noChangeAspect="1"/>
          </p:cNvPicPr>
          <p:nvPr/>
        </p:nvPicPr>
        <p:blipFill>
          <a:blip r:embed="rId1"/>
          <a:srcRect l="3672" r="3672" t="0" b="0"/>
          <a:stretch/>
        </p:blipFill>
        <p:spPr>
          <a:xfrm>
            <a:off x="3554" y="475727"/>
            <a:ext cx="5462469" cy="41923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61851" y="1405996"/>
            <a:ext cx="3657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예매 두번째 화면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 좌석배치도에서 희망하는 자리를 인원수에 맞게 선택한다.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극장별 좌석 배치도는 모두 동일한 배치라고 가정하여 구현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861851" y="1161044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861534" y="662053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</a:t>
            </a:r>
            <a:endParaRPr lang="en-US" sz="180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07359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예매-예매 확정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4a3dbcbb-9237-4fa3-bcf1-7b50e4f3f77f?pitch-bytes=250738&amp;pitch-content-type=image%2Fjpeg">    </p:cNvPr>
          <p:cNvPicPr>
            <a:picLocks noChangeAspect="1"/>
          </p:cNvPicPr>
          <p:nvPr/>
        </p:nvPicPr>
        <p:blipFill>
          <a:blip r:embed="rId1"/>
          <a:srcRect l="15299" r="15639" t="0" b="39960"/>
          <a:stretch/>
        </p:blipFill>
        <p:spPr>
          <a:xfrm>
            <a:off x="477759" y="185644"/>
            <a:ext cx="4770311" cy="477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07675" y="1404637"/>
            <a:ext cx="36576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예매 마지막 화면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서비스동의 버튼 선택 후 예매버튼 클릭시 예매 완료가 된다.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결제 기능은 제외하고 예매 내역만 저장한다.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507675" y="1161044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507359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</a:t>
            </a:r>
            <a:endParaRPr lang="en-US" sz="180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594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</a:t>
            </a:r>
            <a:endParaRPr lang="en-US" sz="1800" dirty="0"/>
          </a:p>
          <a:p>
            <a:pPr algn="l">
              <a:lnSpc>
                <a:spcPts val="2340"/>
              </a:lnSpc>
            </a:pP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1130053" y="1061885"/>
            <a:ext cx="36576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 화면. 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전체 극장 정보와 특별관 페이지로 갈수 있다.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새로운 극장이 발생하면 정보를 상단에 보여주며, 극장별 공지사항으로 갈 수 있다.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80114" y="1066132"/>
            <a:ext cx="9144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76250" y="66471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김서하</a:t>
            </a:r>
            <a:endParaRPr lang="en-US" sz="1800" dirty="0"/>
          </a:p>
        </p:txBody>
      </p:sp>
      <p:pic>
        <p:nvPicPr>
          <p:cNvPr id="7" name="Image 0" descr="https://pitch-assets-ccb95893-de3f-4266-973c-20049231b248.s3.eu-west-1.amazonaws.com/c7e77bb9-156a-467a-acb5-7fa761cf956f?pitch-bytes=40661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68721" y="244406"/>
            <a:ext cx="4294921" cy="4661779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</a:t>
            </a:r>
            <a:endParaRPr lang="en-US" sz="1800" dirty="0"/>
          </a:p>
          <a:p>
            <a:pPr algn="l">
              <a:lnSpc>
                <a:spcPts val="2340"/>
              </a:lnSpc>
            </a:pP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80114" y="1066132"/>
            <a:ext cx="9144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5" name="Image 0" descr="https://pitch-assets-ccb95893-de3f-4266-973c-20049231b248.s3.eu-west-1.amazonaws.com/567543c7-5b99-4a1a-8d4f-cbc2de3afac0?pitch-bytes=703778&amp;pitch-content-type=image%2Fjpeg">    </p:cNvPr>
          <p:cNvPicPr>
            <a:picLocks noChangeAspect="1"/>
          </p:cNvPicPr>
          <p:nvPr/>
        </p:nvPicPr>
        <p:blipFill>
          <a:blip r:embed="rId1"/>
          <a:srcRect l="2484" r="2484" t="0" b="0"/>
          <a:stretch/>
        </p:blipFill>
        <p:spPr>
          <a:xfrm>
            <a:off x="4434232" y="920830"/>
            <a:ext cx="4415909" cy="33043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91896" y="828023"/>
            <a:ext cx="36576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 화면 특별관.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특별관의 종류를 알수 있다.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페이지 이동 없이 특별관의 사진을 확인 할수 있도록 구현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76250" y="66471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김서하</a:t>
            </a:r>
            <a:endParaRPr lang="en-US" sz="180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53709" y="1395556"/>
            <a:ext cx="45720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 불편사항이 있을 경우 문의하는 고객 창구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빠른예매를 통해 자주묻는질문 내용을 검색해서 보여준다.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그 외 다른 하위메뉴로 접근이 용이하다</a:t>
            </a:r>
            <a:endParaRPr lang="en-US" sz="1200" dirty="0"/>
          </a:p>
          <a:p>
            <a:pPr algn="l">
              <a:lnSpc>
                <a:spcPts val="192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953392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953709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91b68f85-69e4-4305-aa8e-a2be343c8338?pitch-bytes=375555&amp;pitch-content-type=image%2Fjpeg">    </p:cNvPr>
          <p:cNvPicPr>
            <a:picLocks noChangeAspect="1"/>
          </p:cNvPicPr>
          <p:nvPr/>
        </p:nvPicPr>
        <p:blipFill>
          <a:blip r:embed="rId1"/>
          <a:srcRect l="12460" r="12460" t="0" b="0"/>
          <a:stretch/>
        </p:blipFill>
        <p:spPr>
          <a:xfrm>
            <a:off x="322840" y="476250"/>
            <a:ext cx="4425751" cy="41917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53392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80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42f77a35-aded-4798-a85d-c49b9c0004d0?pitch-bytes=2615467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836" y="2117610"/>
            <a:ext cx="822960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4320"/>
              </a:lnSpc>
            </a:pPr>
            <a:r>
              <a:rPr lang="en-US" sz="36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화면정의서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476884" y="2786562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2조 - TERABOX</a:t>
            </a:r>
            <a:endParaRPr lang="en-US" sz="1200" dirty="0"/>
          </a:p>
        </p:txBody>
      </p:sp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53392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 - 자주묻는질문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0bd5f66e-c2db-4678-8418-ef25f5fa0932?pitch-bytes=412424&amp;pitch-content-type=image%2Fjpeg">    </p:cNvPr>
          <p:cNvPicPr>
            <a:picLocks noChangeAspect="1"/>
          </p:cNvPicPr>
          <p:nvPr/>
        </p:nvPicPr>
        <p:blipFill>
          <a:blip r:embed="rId1"/>
          <a:srcRect l="4828" r="4828" t="0" b="0"/>
          <a:stretch/>
        </p:blipFill>
        <p:spPr>
          <a:xfrm>
            <a:off x="249406" y="158634"/>
            <a:ext cx="4444697" cy="48343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53709" y="1394198"/>
            <a:ext cx="45720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평소에 자주오는 문의들을 정리하여 관리자가 확인하지 않아도 궁금증을 해소할수 있도록하는 페이지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드롭다운 기능으로 답변을 바로 확인할 수 있도록 구현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953709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53392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80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53392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고객센터-공지사항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b6171028-c6e9-4a52-9d76-648167a23316?pitch-bytes=436981&amp;pitch-content-type=image%2Fjpeg">    </p:cNvPr>
          <p:cNvPicPr>
            <a:picLocks noChangeAspect="1"/>
          </p:cNvPicPr>
          <p:nvPr/>
        </p:nvPicPr>
        <p:blipFill>
          <a:blip r:embed="rId1"/>
          <a:srcRect l="13240" r="13240" t="0" b="0"/>
          <a:stretch/>
        </p:blipFill>
        <p:spPr>
          <a:xfrm>
            <a:off x="237947" y="240231"/>
            <a:ext cx="4338097" cy="46630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53709" y="1394198"/>
            <a:ext cx="45720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공지할 내용을 게시하는 게시판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극장별, 지역별로 조회가 가능하다.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제목명과 내용을 검색할 수 있는 검색바가 있다.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953709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53392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80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571972" y="430843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고객센터-1:1문의/단체관람 및 대관문의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a7d928b1-2145-4e97-87ba-33057e072f78?pitch-bytes=630834&amp;pitch-content-type=image%2Fjpeg">    </p:cNvPr>
          <p:cNvPicPr>
            <a:picLocks noChangeAspect="1"/>
          </p:cNvPicPr>
          <p:nvPr/>
        </p:nvPicPr>
        <p:blipFill>
          <a:blip r:embed="rId1"/>
          <a:srcRect l="7684" r="7684" t="0" b="0"/>
          <a:stretch/>
        </p:blipFill>
        <p:spPr>
          <a:xfrm>
            <a:off x="308860" y="0"/>
            <a:ext cx="3858520" cy="51417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72289" y="1351507"/>
            <a:ext cx="45720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사용자의 불편사항이나 대관문의 등이 있을경우 관리자에게 직접 문의하는 화면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작성한 문의내용을 확인할수 있는 화면과 작성 할 수 있는 화면으로 구현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관리자로 로그인하면 문의에 답변할수 있다.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572289" y="1106555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571972" y="625727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80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871659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고객센터-분실물 문의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e461f240-512b-4dc3-b7ee-65707aa7f2d0?pitch-bytes=400060&amp;pitch-content-type=image%2Fjpeg">    </p:cNvPr>
          <p:cNvPicPr>
            <a:picLocks noChangeAspect="1"/>
          </p:cNvPicPr>
          <p:nvPr/>
        </p:nvPicPr>
        <p:blipFill>
          <a:blip r:embed="rId1"/>
          <a:srcRect l="13055" r="13055" t="0" b="0"/>
          <a:stretch/>
        </p:blipFill>
        <p:spPr>
          <a:xfrm>
            <a:off x="285091" y="422170"/>
            <a:ext cx="4290953" cy="43030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53813" y="1392839"/>
            <a:ext cx="45720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극장에서 분실한 분실물에 대한 문의를 할 수 있는 화면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문의자와 관리자만 답변과 문의내용을 확인을 할 수 있다.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871976" y="1151962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871659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</a:t>
            </a:r>
            <a:endParaRPr lang="en-US" sz="1800" dirty="0"/>
          </a:p>
        </p:txBody>
      </p:sp>
      <p:pic>
        <p:nvPicPr>
          <p:cNvPr id="8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7862" y="3155807"/>
            <a:ext cx="82296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성공의 8할은 일단 출석하는 것이다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77778" y="3563023"/>
            <a:ext cx="82296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920"/>
              </a:lnSpc>
            </a:pPr>
            <a:r>
              <a:rPr lang="en-US" sz="1200" b="0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– 우디 알렌 –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380742" y="2429701"/>
            <a:ext cx="914400" cy="12382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</a:t>
            </a:r>
            <a:endParaRPr lang="en-US" sz="7500" dirty="0"/>
          </a:p>
        </p:txBody>
      </p:sp>
      <p:sp>
        <p:nvSpPr>
          <p:cNvPr id="6" name="Text 3"/>
          <p:cNvSpPr/>
          <p:nvPr/>
        </p:nvSpPr>
        <p:spPr>
          <a:xfrm>
            <a:off x="477862" y="4525676"/>
            <a:ext cx="82296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감사합니다.</a:t>
            </a:r>
            <a:endParaRPr lang="en-US" sz="1800" dirty="0"/>
          </a:p>
        </p:txBody>
      </p:sp>
      <p:pic>
        <p:nvPicPr>
          <p:cNvPr id="7" name="Image 0" descr="https://pitch-assets-ccb95893-de3f-4266-973c-20049231b248.s3.eu-west-1.amazonaws.com/6306b9ff-7690-4f6d-a53e-6f0484429c9f?pitch-bytes=3044877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-231614"/>
            <a:ext cx="9144000" cy="2809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 rot="10800000">
            <a:off x="4380742" y="3283477"/>
            <a:ext cx="914400" cy="12382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50"/>
              </a:lnSpc>
            </a:pPr>
            <a:r>
              <a:rPr lang="en-US" sz="75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“</a:t>
            </a:r>
            <a:endParaRPr lang="en-US" sz="7500" dirty="0"/>
          </a:p>
        </p:txBody>
      </p:sp>
      <p:pic>
        <p:nvPicPr>
          <p:cNvPr id="9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460c841-16e2-479d-a42e-af151bd1f22b?pitch-bytes=101727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1570" y="1141930"/>
            <a:ext cx="18288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Agenda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3811600" y="1587638"/>
            <a:ext cx="1828800" cy="2438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목표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메인화면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로그인/ 회원가입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</a:t>
            </a:r>
            <a:endParaRPr lang="en-US" sz="1200" dirty="0"/>
          </a:p>
          <a:p>
            <a:pPr algn="ctr">
              <a:lnSpc>
                <a:spcPts val="240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</a:t>
            </a:r>
            <a:endParaRPr lang="en-US" sz="1200" dirty="0"/>
          </a:p>
        </p:txBody>
      </p:sp>
      <p:pic>
        <p:nvPicPr>
          <p:cNvPr id="5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예약 사이트 - 테라박스(TeraBox)</a:t>
            </a:r>
            <a:endParaRPr lang="en-US" sz="1800" dirty="0"/>
          </a:p>
        </p:txBody>
      </p:sp>
      <p:pic>
        <p:nvPicPr>
          <p:cNvPr id="4" name="Image 0" descr="https://pitch-assets-ccb95893-de3f-4266-973c-20049231b248.s3.eu-west-1.amazonaws.com/a7d928b1-2145-4e97-87ba-33057e072f78?pitch-bytes=630834&amp;pitch-content-type=image%2F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175103" y="2420285"/>
            <a:ext cx="1824296" cy="2057400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0e6a7839-d26f-4158-98ab-16bb5b7004a0?pitch-bytes=151716&amp;pitch-content-type=image%2Fjpe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247662" y="2304992"/>
            <a:ext cx="2893219" cy="2057400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54600a95-5865-4717-acec-28a6d838517b?pitch-bytes=180101&amp;pitch-content-type=image%2Fjpe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777161" y="2249887"/>
            <a:ext cx="2266761" cy="2057400"/>
          </a:xfrm>
          <a:prstGeom prst="rect">
            <a:avLst/>
          </a:prstGeom>
        </p:spPr>
      </p:pic>
      <p:pic>
        <p:nvPicPr>
          <p:cNvPr id="7" name="Image 3" descr="https://pitch-assets-ccb95893-de3f-4266-973c-20049231b248.s3.eu-west-1.amazonaws.com/91b68f85-69e4-4305-aa8e-a2be343c8338?pitch-bytes=375555&amp;pitch-content-type=image%2Fjpe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107125" y="2183387"/>
            <a:ext cx="2893219" cy="2057400"/>
          </a:xfrm>
          <a:prstGeom prst="rect">
            <a:avLst/>
          </a:prstGeom>
        </p:spPr>
      </p:pic>
      <p:pic>
        <p:nvPicPr>
          <p:cNvPr id="8" name="Image 4" descr="https://pitch-assets-ccb95893-de3f-4266-973c-20049231b248.s3.eu-west-1.amazonaws.com/b6171028-c6e9-4a52-9d76-648167a23316?pitch-bytes=436981&amp;pitch-content-type=image%2Fjpe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394272" y="1972201"/>
            <a:ext cx="2603388" cy="2057400"/>
          </a:xfrm>
          <a:prstGeom prst="rect">
            <a:avLst/>
          </a:prstGeom>
        </p:spPr>
      </p:pic>
      <p:pic>
        <p:nvPicPr>
          <p:cNvPr id="9" name="Image 5" descr="https://pitch-assets-ccb95893-de3f-4266-973c-20049231b248.s3.eu-west-1.amazonaws.com/d7aaeef3-3762-403e-99d4-64ca58cb73bb?pitch-bytes=310535&amp;pitch-content-type=image%2Fjpe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061253" y="2074405"/>
            <a:ext cx="2893219" cy="2057400"/>
          </a:xfrm>
          <a:prstGeom prst="rect">
            <a:avLst/>
          </a:prstGeom>
        </p:spPr>
      </p:pic>
      <p:pic>
        <p:nvPicPr>
          <p:cNvPr id="10" name="Image 6" descr="https://pitch-assets-ccb95893-de3f-4266-973c-20049231b248.s3.eu-west-1.amazonaws.com/e461f240-512b-4dc3-b7ee-65707aa7f2d0?pitch-bytes=400060&amp;pitch-content-type=image%2Fjpe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118324" y="2022689"/>
            <a:ext cx="2776622" cy="2057400"/>
          </a:xfrm>
          <a:prstGeom prst="rect">
            <a:avLst/>
          </a:prstGeom>
        </p:spPr>
      </p:pic>
      <p:pic>
        <p:nvPicPr>
          <p:cNvPr id="11" name="Image 7" descr="https://pitch-assets-ccb95893-de3f-4266-973c-20049231b248.s3.eu-west-1.amazonaws.com/378e4d6e-d71a-49e3-89a1-1a097319580a?pitch-bytes=368002&amp;pitch-content-type=image%2Fjpe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878293" y="1972201"/>
            <a:ext cx="2903265" cy="2057400"/>
          </a:xfrm>
          <a:prstGeom prst="rect">
            <a:avLst/>
          </a:prstGeom>
        </p:spPr>
      </p:pic>
      <p:pic>
        <p:nvPicPr>
          <p:cNvPr id="12" name="Image 8" descr="https://pitch-assets-ccb95893-de3f-4266-973c-20049231b248.s3.eu-west-1.amazonaws.com/ed9e164d-15a3-4b9a-b56a-ef6f6140caf6?pitch-bytes=318759&amp;pitch-content-type=image%2Fjpe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805422" y="1862751"/>
            <a:ext cx="2893219" cy="2057400"/>
          </a:xfrm>
          <a:prstGeom prst="rect">
            <a:avLst/>
          </a:prstGeom>
        </p:spPr>
      </p:pic>
      <p:pic>
        <p:nvPicPr>
          <p:cNvPr id="13" name="Image 9" descr="https://pitch-assets-ccb95893-de3f-4266-973c-20049231b248.s3.eu-west-1.amazonaws.com/0bd5f66e-c2db-4678-8418-ef25f5fa0932?pitch-bytes=412424&amp;pitch-content-type=image%2Fjpe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503937" y="1776559"/>
            <a:ext cx="2093750" cy="2057400"/>
          </a:xfrm>
          <a:prstGeom prst="rect">
            <a:avLst/>
          </a:prstGeom>
        </p:spPr>
      </p:pic>
      <p:pic>
        <p:nvPicPr>
          <p:cNvPr id="14" name="Image 10" descr="https://pitch-assets-ccb95893-de3f-4266-973c-20049231b248.s3.eu-west-1.amazonaws.com/c8c37372-09c4-4e11-a69c-08fbe5531c09?pitch-bytes=74180&amp;pitch-content-type=image%2Fjpe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5627018" y="1715902"/>
            <a:ext cx="2893219" cy="2057400"/>
          </a:xfrm>
          <a:prstGeom prst="rect">
            <a:avLst/>
          </a:prstGeom>
        </p:spPr>
      </p:pic>
      <p:pic>
        <p:nvPicPr>
          <p:cNvPr id="15" name="Image 11" descr="https://pitch-assets-ccb95893-de3f-4266-973c-20049231b248.s3.eu-west-1.amazonaws.com/971c861f-11e3-4178-afda-abf991902db8?pitch-bytes=166016&amp;pitch-content-type=image%2Fjpe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5566144" y="1656649"/>
            <a:ext cx="2845971" cy="2057400"/>
          </a:xfrm>
          <a:prstGeom prst="rect">
            <a:avLst/>
          </a:prstGeom>
        </p:spPr>
      </p:pic>
      <p:pic>
        <p:nvPicPr>
          <p:cNvPr id="16" name="Image 12" descr="https://pitch-assets-ccb95893-de3f-4266-973c-20049231b248.s3.eu-west-1.amazonaws.com/567543c7-5b99-4a1a-8d4f-cbc2de3afac0?pitch-bytes=703778&amp;pitch-content-type=image%2Fjpeg">    </p:cNvPr>
          <p:cNvPicPr>
            <a:picLocks noChangeAspect="1"/>
          </p:cNvPicPr>
          <p:nvPr/>
        </p:nvPicPr>
        <p:blipFill>
          <a:blip r:embed="rId13"/>
          <a:srcRect l="6762" r="0" t="0" b="0"/>
          <a:stretch/>
        </p:blipFill>
        <p:spPr>
          <a:xfrm>
            <a:off x="5606390" y="1575365"/>
            <a:ext cx="2697576" cy="2057400"/>
          </a:xfrm>
          <a:prstGeom prst="rect">
            <a:avLst/>
          </a:prstGeom>
        </p:spPr>
      </p:pic>
      <p:sp>
        <p:nvSpPr>
          <p:cNvPr id="17" name="Text 1"/>
          <p:cNvSpPr/>
          <p:nvPr/>
        </p:nvSpPr>
        <p:spPr>
          <a:xfrm>
            <a:off x="382206" y="1039224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프로젝트 목표</a:t>
            </a:r>
            <a:endParaRPr lang="en-US" sz="1200" dirty="0"/>
          </a:p>
        </p:txBody>
      </p:sp>
      <p:sp>
        <p:nvSpPr>
          <p:cNvPr id="18" name="Text 2"/>
          <p:cNvSpPr/>
          <p:nvPr/>
        </p:nvSpPr>
        <p:spPr>
          <a:xfrm>
            <a:off x="382206" y="1421253"/>
            <a:ext cx="5486400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기존의 사이트에서 사용하고 있는기능을 그대로 구현한다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초기에 구현 가능한 목표를 정확히 잡아 구현률 100% 에 도전한다.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382206" y="2398210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화면설계 도구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382206" y="2727459"/>
            <a:ext cx="54864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Figma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382206" y="3349049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참고사이트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382206" y="3744585"/>
            <a:ext cx="548640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메가박스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CGV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롯데시네마</a:t>
            </a:r>
            <a:endParaRPr lang="en-US" sz="1200" dirty="0"/>
          </a:p>
        </p:txBody>
      </p:sp>
      <p:pic>
        <p:nvPicPr>
          <p:cNvPr id="23" name="Image 13" descr="https://pitch-assets-ccb95893-de3f-4266-973c-20049231b248.s3.eu-west-1.amazonaws.com/e275d285-498a-4e38-931c-602a2bb250b2?pitch-bytes=675663&amp;pitch-content-type=image%2Fjpe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5338439" y="780210"/>
            <a:ext cx="2961556" cy="2852555"/>
          </a:xfrm>
          <a:prstGeom prst="rect">
            <a:avLst/>
          </a:prstGeom>
        </p:spPr>
      </p:pic>
      <p:pic>
        <p:nvPicPr>
          <p:cNvPr id="24" name="Image 14" descr="https://pitch-assets-ccb95893-de3f-4266-973c-20049231b248.s3.eu-west-1.amazonaws.com/try-pitch-pdf-export-logo.svg">
            <a:hlinkClick r:id="rId17" tooltip=""/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5753" y="2203803"/>
            <a:ext cx="45720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영화 / 리뷰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예매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극장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고객센터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385436" y="321866"/>
            <a:ext cx="4572000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메인화면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385753" y="1960209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주요메뉴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385753" y="3648343"/>
            <a:ext cx="45720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관리자 페이지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비회원 예매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이벤트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 혜택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385753" y="3394310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제외메뉴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85753" y="1163986"/>
            <a:ext cx="4572000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화면상단에 영화포스터와 영상을 게재하여 예매를 유도한다.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85753" y="916440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10" name="Image 0" descr="https://pitch-assets-ccb95893-de3f-4266-973c-20049231b248.s3.eu-west-1.amazonaws.com/e275d285-498a-4e38-931c-602a2bb250b2?pitch-bytes=675663&amp;pitch-content-type=image%2F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366727" y="326139"/>
            <a:ext cx="4777273" cy="460144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85436" y="508301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800" dirty="0"/>
          </a:p>
        </p:txBody>
      </p:sp>
      <p:pic>
        <p:nvPicPr>
          <p:cNvPr id="12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699872" y="2941803"/>
            <a:ext cx="1869382" cy="685530"/>
          </a:xfrm>
          <a:prstGeom prst="roundRect">
            <a:avLst>
              <a:gd name="adj" fmla="val -133386"/>
            </a:avLst>
          </a:prstGeom>
          <a:solidFill>
            <a:srgbClr val="FAFAFC"/>
          </a:solidFill>
          <a:ln/>
        </p:spPr>
        <p:txBody>
          <a:bodyPr wrap="square" lIns="103855" tIns="80931" rIns="103855" bIns="80931" rtlCol="0" anchor="ctr"/>
          <a:lstStyle/>
          <a:p>
            <a:pPr algn="ctr">
              <a:lnSpc>
                <a:spcPts val="1920"/>
              </a:lnSpc>
            </a:pP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1774707" y="4627465"/>
            <a:ext cx="18288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로고 &amp; 기본 색상 정의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 - Component 및 색상정의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385250" y="4624063"/>
            <a:ext cx="9144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0" descr="https://pitch-assets-ccb95893-de3f-4266-973c-20049231b248.s3.eu-west-1.amazonaws.com/a43ea40a-fcbd-40b5-b8d4-01f2283f2817?pitch-bytes=1104&amp;pitch-content-type=image%2Fpng">    </p:cNvPr>
          <p:cNvPicPr>
            <a:picLocks noChangeAspect="1"/>
          </p:cNvPicPr>
          <p:nvPr/>
        </p:nvPicPr>
        <p:blipFill>
          <a:blip r:embed="rId1"/>
          <a:srcRect l="6875" r="6875" t="0" b="0"/>
          <a:stretch/>
        </p:blipFill>
        <p:spPr>
          <a:xfrm>
            <a:off x="1771055" y="1391165"/>
            <a:ext cx="1595153" cy="1183110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518140f2-de11-46f9-bf55-2173d5ff87b0?pitch-bytes=3226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64655" y="2938361"/>
            <a:ext cx="1738836" cy="688973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84b1c8be-5582-4412-96b9-c1feac9f0bfd?pitch-bytes=3265&amp;pitch-content-type=image%2Fpng">    </p:cNvPr>
          <p:cNvPicPr>
            <a:picLocks noChangeAspect="1"/>
          </p:cNvPicPr>
          <p:nvPr/>
        </p:nvPicPr>
        <p:blipFill>
          <a:blip r:embed="rId3"/>
          <a:srcRect l="0" r="0" t="6302" b="6302"/>
          <a:stretch/>
        </p:blipFill>
        <p:spPr>
          <a:xfrm>
            <a:off x="3030034" y="3161663"/>
            <a:ext cx="1142300" cy="294590"/>
          </a:xfrm>
          <a:prstGeom prst="rect">
            <a:avLst/>
          </a:prstGeom>
        </p:spPr>
      </p:pic>
      <p:pic>
        <p:nvPicPr>
          <p:cNvPr id="10" name="Image 3" descr="https://pitch-assets-ccb95893-de3f-4266-973c-20049231b248.s3.eu-west-1.amazonaws.com/e74f6945-2680-492f-8ed0-93e195e64173?pitch-bytes=165065&amp;pitch-content-type=image%2Fjpe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603801" y="707559"/>
            <a:ext cx="2721518" cy="378800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70515" y="4623580"/>
            <a:ext cx="18288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기본 컴포넌트 정의</a:t>
            </a:r>
            <a:endParaRPr lang="en-US" sz="1200" dirty="0"/>
          </a:p>
        </p:txBody>
      </p:sp>
      <p:sp>
        <p:nvSpPr>
          <p:cNvPr id="12" name="Text 5"/>
          <p:cNvSpPr/>
          <p:nvPr/>
        </p:nvSpPr>
        <p:spPr>
          <a:xfrm>
            <a:off x="476250" y="706806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손연희,김서하</a:t>
            </a:r>
            <a:endParaRPr lang="en-US" sz="1800" dirty="0"/>
          </a:p>
        </p:txBody>
      </p:sp>
      <p:pic>
        <p:nvPicPr>
          <p:cNvPr id="13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567" y="1393195"/>
            <a:ext cx="4572000" cy="97512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아이콘 설명 : 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왼쪽에서부터 메뉴, 영화검색, 빠른예매, 사용자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각 아이콘을 클릭했을때 예매아이콘을 제외하고 페이지 이동없이 바로 나타난다.</a:t>
            </a:r>
            <a:endParaRPr lang="en-US" sz="12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 - Header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6567" y="1147200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6" name="Image 0" descr="https://pitch-assets-ccb95893-de3f-4266-973c-20049231b248.s3.eu-west-1.amazonaws.com/52e0b90e-b90d-4f18-8786-63522974731b?pitch-bytes=23617&amp;pitch-content-type=image%2Fpng">    </p:cNvPr>
          <p:cNvPicPr>
            <a:picLocks noChangeAspect="1"/>
          </p:cNvPicPr>
          <p:nvPr/>
        </p:nvPicPr>
        <p:blipFill>
          <a:blip r:embed="rId1"/>
          <a:srcRect l="0" r="0" t="5083" b="5083"/>
          <a:stretch/>
        </p:blipFill>
        <p:spPr>
          <a:xfrm>
            <a:off x="4572000" y="-1599"/>
            <a:ext cx="4571390" cy="415277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eaa87ec1-076c-4f5c-b9e3-4e16a3b50157?pitch-bytes=49421&amp;pitch-content-type=image%2Fpng">    </p:cNvPr>
          <p:cNvPicPr>
            <a:picLocks noChangeAspect="1"/>
          </p:cNvPicPr>
          <p:nvPr/>
        </p:nvPicPr>
        <p:blipFill>
          <a:blip r:embed="rId2"/>
          <a:srcRect l="0" r="0" t="10030" b="10030"/>
          <a:stretch/>
        </p:blipFill>
        <p:spPr>
          <a:xfrm>
            <a:off x="4568566" y="618484"/>
            <a:ext cx="4575434" cy="1436385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e606db50-cace-4d7a-a856-7668c027bd80?pitch-bytes=111375&amp;pitch-content-type=image%2Fpng">    </p:cNvPr>
          <p:cNvPicPr>
            <a:picLocks noChangeAspect="1"/>
          </p:cNvPicPr>
          <p:nvPr/>
        </p:nvPicPr>
        <p:blipFill>
          <a:blip r:embed="rId3"/>
          <a:srcRect l="0" r="0" t="176" b="176"/>
          <a:stretch/>
        </p:blipFill>
        <p:spPr>
          <a:xfrm>
            <a:off x="4568566" y="2235650"/>
            <a:ext cx="4575434" cy="1652993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a6b1139b-1e1e-47f4-9ddc-fdf5d19208f2?pitch-bytes=39045&amp;pitch-content-type=image%2Fpng">    </p:cNvPr>
          <p:cNvPicPr>
            <a:picLocks noChangeAspect="1"/>
          </p:cNvPicPr>
          <p:nvPr/>
        </p:nvPicPr>
        <p:blipFill>
          <a:blip r:embed="rId4"/>
          <a:srcRect l="0" r="0" t="496" b="496"/>
          <a:stretch/>
        </p:blipFill>
        <p:spPr>
          <a:xfrm>
            <a:off x="4568566" y="4079091"/>
            <a:ext cx="4575434" cy="990226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76250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800" dirty="0"/>
          </a:p>
        </p:txBody>
      </p:sp>
      <p:pic>
        <p:nvPicPr>
          <p:cNvPr id="11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98272bd-f704-4884-9c16-ade76b323d1c?pitch-bytes=16224301&amp;pitch-content-type=image%2Fpng">    </p:cNvPr>
          <p:cNvPicPr>
            <a:picLocks noChangeAspect="1"/>
          </p:cNvPicPr>
          <p:nvPr/>
        </p:nvPicPr>
        <p:blipFill>
          <a:blip r:embed="rId1"/>
          <a:srcRect l="0" r="0" t="26180" b="26180"/>
          <a:stretch/>
        </p:blipFill>
        <p:spPr>
          <a:xfrm>
            <a:off x="4336544" y="-1236"/>
            <a:ext cx="6824051" cy="51438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8279" y="1392292"/>
            <a:ext cx="4572000" cy="73134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팀원정보를 표시한다</a:t>
            </a:r>
            <a:endParaRPr lang="en-US" sz="1200" dirty="0"/>
          </a:p>
          <a:p>
            <a:pPr algn="l" marL="1905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간단한 지역별 극장 정보가 나타난다</a:t>
            </a:r>
            <a:endParaRPr lang="en-US" sz="1200" dirty="0"/>
          </a:p>
          <a:p>
            <a:pPr algn="l" lvl="1" marL="381000" indent="-190500">
              <a:lnSpc>
                <a:spcPts val="1920"/>
              </a:lnSpc>
              <a:buSzPct val="100000"/>
              <a:buChar char="•"/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지역별 극장은 서울지역으로 한정함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 - Footer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78279" y="1145540"/>
            <a:ext cx="4572000" cy="2437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3bca44db-74d0-481c-814b-bc4c28184d22?pitch-bytes=15241&amp;pitch-content-type=image%2Fpng">    </p:cNvPr>
          <p:cNvPicPr>
            <a:picLocks noChangeAspect="1"/>
          </p:cNvPicPr>
          <p:nvPr/>
        </p:nvPicPr>
        <p:blipFill>
          <a:blip r:embed="rId2"/>
          <a:srcRect l="0" r="0" t="10030" b="10030"/>
          <a:stretch/>
        </p:blipFill>
        <p:spPr>
          <a:xfrm>
            <a:off x="4568566" y="1389322"/>
            <a:ext cx="4575434" cy="4184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6250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양우찬</a:t>
            </a:r>
            <a:endParaRPr lang="en-US" sz="1800" dirty="0"/>
          </a:p>
        </p:txBody>
      </p:sp>
      <p:pic>
        <p:nvPicPr>
          <p:cNvPr id="9" name="Image 2" descr="https://pitch-assets-ccb95893-de3f-4266-973c-20049231b248.s3.eu-west-1.amazonaws.com/25060198-18e4-4578-8450-40a25dc61dc7?pitch-bytes=25213&amp;pitch-content-type=image%2Fpng">    </p:cNvPr>
          <p:cNvPicPr>
            <a:picLocks noChangeAspect="1"/>
          </p:cNvPicPr>
          <p:nvPr/>
        </p:nvPicPr>
        <p:blipFill>
          <a:blip r:embed="rId3"/>
          <a:srcRect l="15680" r="17863" t="0" b="0"/>
          <a:stretch/>
        </p:blipFill>
        <p:spPr>
          <a:xfrm>
            <a:off x="4568566" y="2570292"/>
            <a:ext cx="4575434" cy="1659059"/>
          </a:xfrm>
          <a:prstGeom prst="rect">
            <a:avLst/>
          </a:prstGeom>
        </p:spPr>
      </p:pic>
      <p:pic>
        <p:nvPicPr>
          <p:cNvPr id="10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11E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098272bd-f704-4884-9c16-ade76b323d1c?pitch-bytes=1622430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63058" y="-1236"/>
            <a:ext cx="6097537" cy="51438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567" y="1389824"/>
            <a:ext cx="4572000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에러페이지 - </a:t>
            </a: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사용자가 허용하지 않은 페이지에 접근할때 보여줄 페이지</a:t>
            </a:r>
            <a:endParaRPr lang="en-US" sz="1200" dirty="0"/>
          </a:p>
          <a:p>
            <a:pPr algn="l">
              <a:lnSpc>
                <a:spcPts val="1920"/>
              </a:lnSpc>
            </a:pPr>
            <a:endParaRPr lang="en-US" sz="1200" dirty="0"/>
          </a:p>
          <a:p>
            <a:pPr algn="l">
              <a:lnSpc>
                <a:spcPts val="1920"/>
              </a:lnSpc>
            </a:pPr>
            <a:r>
              <a:rPr lang="en-US" sz="1200" b="0" spc="-12" kern="0" dirty="0">
                <a:solidFill>
                  <a:srgbClr val="DDDFE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팝업광고 - 메인페이지에 처음 접속 하면 나타나는 광고 팝업</a:t>
            </a:r>
            <a:endParaRPr lang="en-US" sz="1200" dirty="0"/>
          </a:p>
        </p:txBody>
      </p:sp>
      <p:sp>
        <p:nvSpPr>
          <p:cNvPr id="5" name="Text 1"/>
          <p:cNvSpPr/>
          <p:nvPr/>
        </p:nvSpPr>
        <p:spPr>
          <a:xfrm>
            <a:off x="476250" y="476250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800" b="1" spc="-24" kern="0" dirty="0">
                <a:solidFill>
                  <a:srgbClr val="FAFAF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공통-에러페이지 / 팝업광고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476567" y="1148245"/>
            <a:ext cx="45720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1920"/>
              </a:lnSpc>
            </a:pPr>
            <a:r>
              <a:rPr lang="en-US" sz="1200" b="1" spc="-12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설명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a3be4bfe-c8e5-45f5-adbd-8b7afb10b6e4?pitch-bytes=80972&amp;pitch-content-type=image%2Fjpeg">    </p:cNvPr>
          <p:cNvPicPr>
            <a:picLocks noChangeAspect="1"/>
          </p:cNvPicPr>
          <p:nvPr/>
        </p:nvPicPr>
        <p:blipFill>
          <a:blip r:embed="rId2"/>
          <a:srcRect l="27816" r="28606" t="22669" b="25114"/>
          <a:stretch/>
        </p:blipFill>
        <p:spPr>
          <a:xfrm>
            <a:off x="6111723" y="2712870"/>
            <a:ext cx="2665766" cy="2271410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05305555-85dd-46af-8aca-1c7941833c28?pitch-bytes=25726&amp;pitch-content-type=image%2Fpng">    </p:cNvPr>
          <p:cNvPicPr>
            <a:picLocks noChangeAspect="1"/>
          </p:cNvPicPr>
          <p:nvPr/>
        </p:nvPicPr>
        <p:blipFill>
          <a:blip r:embed="rId3"/>
          <a:srcRect l="35155" r="33272" t="28691" b="26043"/>
          <a:stretch/>
        </p:blipFill>
        <p:spPr>
          <a:xfrm>
            <a:off x="6004202" y="-792"/>
            <a:ext cx="2773287" cy="282743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6250" y="671134"/>
            <a:ext cx="4572000" cy="297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340"/>
              </a:lnSpc>
            </a:pPr>
            <a:r>
              <a:rPr lang="en-US" sz="1200" b="1" spc="-24" kern="0" dirty="0">
                <a:solidFill>
                  <a:srgbClr val="6C70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백성연 / 손연희</a:t>
            </a:r>
            <a:endParaRPr lang="en-US" sz="1800" dirty="0"/>
          </a:p>
        </p:txBody>
      </p:sp>
      <p:pic>
        <p:nvPicPr>
          <p:cNvPr id="10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TeraBox PJ</dc:title>
  <dc:subject>PptxGenJS Presentation</dc:subject>
  <dc:creator>Pitch Software GmbH</dc:creator>
  <cp:lastModifiedBy>Pitch Software GmbH</cp:lastModifiedBy>
  <cp:revision>1</cp:revision>
  <dcterms:created xsi:type="dcterms:W3CDTF">2023-12-24T04:19:47Z</dcterms:created>
  <dcterms:modified xsi:type="dcterms:W3CDTF">2023-12-24T04:19:47Z</dcterms:modified>
</cp:coreProperties>
</file>